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EAD"/>
    <a:srgbClr val="DA8F7C"/>
    <a:srgbClr val="DA8F80"/>
    <a:srgbClr val="000000"/>
    <a:srgbClr val="FFE3C0"/>
    <a:srgbClr val="F4E1C2"/>
    <a:srgbClr val="FFE3C8"/>
    <a:srgbClr val="FFFFFF"/>
    <a:srgbClr val="FFE2A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/>
    <p:restoredTop sz="95588"/>
  </p:normalViewPr>
  <p:slideViewPr>
    <p:cSldViewPr snapToGrid="0" snapToObjects="1" showGuides="1">
      <p:cViewPr varScale="1">
        <p:scale>
          <a:sx n="71" d="100"/>
          <a:sy n="71" d="100"/>
        </p:scale>
        <p:origin x="192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E0F5B4-A909-7C48-A9B7-611CBC896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796F69-BAEA-AC42-9352-6F154833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6A7B3D-20B5-104B-9838-7A397F70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A52D8-32D9-5447-9824-5FF80041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6CC54-7BA2-C145-BB41-81276CE7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3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FDBD5-662C-C04C-9F33-F3BD6600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D1B834-6493-CE45-969E-AD32DCDDD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085D9C-4F50-1B4A-82F3-8844EF3A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A7F0A1-678A-FC44-A26A-A7426B00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0156B-46C6-2D49-9756-0749FC47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1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5BB86B-6601-D84A-BDE9-3591351CA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72D1B0-F059-7743-A102-D8F750AA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972AF4-2B4B-9841-8A14-67E4490E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3BD551-66A2-2543-8ED3-6C755A2A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86013C-2F95-4243-BE91-F210D204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10CF3-D4B7-7846-B7A7-7E89CD97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C04C2-22FC-584E-902D-475D65DB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A5593-46AE-5B4D-B795-555E31C0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B02355-923A-D742-9627-1FE7C490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633246-E4D3-674D-B457-04C37DA1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9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F5C62-0FE7-3041-853B-667BDFCD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9D406-087D-9D4F-B876-0F9C4537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3AF7C-814D-CE4D-9464-C4312D67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EA7DC7-F8B2-5A4D-92FA-01A4CE53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82258-9A40-E542-8C77-956A83CC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9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84B59-FD91-234A-AA47-03B45B2B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B30A0-9765-2149-9912-9CB2F399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07DD07-F2E9-1943-8432-B6045472C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225AA2-83C6-254F-9DE7-B815BBAA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69F3AE-13CD-0C41-8FC2-CB9F2228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6A4D38-1408-E24A-BD37-C7C5B34E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03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D9B17-94F6-4246-B42C-9C255485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1F52B8-189E-ED4C-BDCB-C474D415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B33982-9D0D-3748-A989-006D0C2E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DCCB0-3E43-0749-BFD2-FF87655DF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0AE5E4-B655-764D-91B6-C878229B9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5AEEB1B-2B35-754C-BB86-5C3C4CD3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DC47DC-F922-FD4E-9A08-83D37EBB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26D3A0-45FB-724C-AA5D-1968C23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07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756F3-6E3F-BF44-85D3-3CFBE928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57A5F0-DA8E-784B-BF37-7C936278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5C88DA-4D00-164B-B47F-545776F7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8F94D6-F100-B740-8369-5FC770E0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26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C5B1A2-6004-DC40-9086-5B045AA6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C0980-FE91-9E4E-BE86-0791905B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EA7555-DB54-6242-B6CC-845D5E1F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16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567E9-BF75-8343-B243-82E30ED6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2B2F3C-4EB8-9D45-BCE9-FCD54C9B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B183BE-E902-5C46-A94F-F9482B4A2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C9601E-C3FB-7741-9829-8D55111C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DFE075-B427-0240-9A23-1E6EF612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9E652C-B631-D440-B537-64E5E4AB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31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5D5CB-BA95-2C4D-B5C1-6FD9C797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DBB177-B598-C645-BD7C-840D7B014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95C27A-43EE-4C46-8DEA-B307C1067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4D6B76-A949-7C4B-93A1-6A6013C4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B18003-9703-D341-9B4B-F827C70E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6F848E-75DB-6C4C-A7FF-802A6F6E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3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2AE"/>
            </a:gs>
            <a:gs pos="100000">
              <a:srgbClr val="FFE3C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AE48C9-E4DE-C54B-87C5-5E015A0A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E91CCD-35B2-B84F-8E59-D7D68B58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118B1-2F9A-B74A-A574-F8A314584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B5D4-7907-0D42-8CAA-20BA76CDC159}" type="datetimeFigureOut">
              <a:rPr lang="it-IT" smtClean="0"/>
              <a:t>04/11/19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1B8D5-ADBA-C547-9904-4A209E62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F6CA19-2AB3-2747-A6A4-103795CBB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DCB-7AF4-8A48-9DF5-749EF20313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85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7C4E475-3AEC-0B4D-8C80-ADF896D96110}"/>
              </a:ext>
            </a:extLst>
          </p:cNvPr>
          <p:cNvSpPr/>
          <p:nvPr/>
        </p:nvSpPr>
        <p:spPr>
          <a:xfrm>
            <a:off x="4740793" y="5450500"/>
            <a:ext cx="73459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 LightAlternate" pitchFamily="2" charset="77"/>
              </a:rPr>
              <a:t>Lo sguardo territorialista di Leonardo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LightAlternate" pitchFamily="2" charset="77"/>
              </a:rPr>
              <a:t>,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 LightAlternate" pitchFamily="2" charset="77"/>
              </a:rPr>
              <a:t>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Daniela Poli</a:t>
            </a:r>
          </a:p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(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DiDA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 - Università di Firenze)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DIN LightAlternate" pitchFamily="2" charset="77"/>
            </a:endParaRPr>
          </a:p>
          <a:p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 LightAlternate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522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347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16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DIN LightAlternate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chiti</dc:creator>
  <cp:lastModifiedBy>michela chiti</cp:lastModifiedBy>
  <cp:revision>25</cp:revision>
  <dcterms:created xsi:type="dcterms:W3CDTF">2019-11-03T14:07:26Z</dcterms:created>
  <dcterms:modified xsi:type="dcterms:W3CDTF">2019-11-04T08:25:18Z</dcterms:modified>
</cp:coreProperties>
</file>